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Rechthoe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9281AB-9FEB-4609-BE5C-74A849B5EFB9}" type="datetimeFigureOut">
              <a:rPr lang="nl-NL" smtClean="0"/>
              <a:t>27-2-2012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2AF477B-44DF-4C17-B0A8-10279A4BD02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Health and </a:t>
            </a:r>
            <a:r>
              <a:rPr lang="nl-NL" dirty="0" err="1" smtClean="0"/>
              <a:t>Nutrition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module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Coughing</a:t>
            </a:r>
            <a:r>
              <a:rPr lang="nl-NL" dirty="0" smtClean="0"/>
              <a:t> and </a:t>
            </a:r>
            <a:r>
              <a:rPr lang="nl-NL" dirty="0" err="1" smtClean="0"/>
              <a:t>Sneezing</a:t>
            </a:r>
            <a:endParaRPr lang="nl-NL" dirty="0"/>
          </a:p>
        </p:txBody>
      </p:sp>
      <p:sp>
        <p:nvSpPr>
          <p:cNvPr id="11" name="Tijdelijke aanduiding voor inhoud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Always cover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mouth</a:t>
            </a:r>
            <a:r>
              <a:rPr lang="nl-NL" dirty="0" smtClean="0"/>
              <a:t> </a:t>
            </a:r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sneeze</a:t>
            </a:r>
            <a:r>
              <a:rPr lang="nl-NL" smtClean="0"/>
              <a:t>!</a:t>
            </a:r>
            <a:endParaRPr lang="nl-NL" dirty="0" smtClean="0"/>
          </a:p>
          <a:p>
            <a:endParaRPr lang="nl-NL" dirty="0" smtClean="0"/>
          </a:p>
          <a:p>
            <a:pPr>
              <a:buNone/>
            </a:pPr>
            <a:endParaRPr lang="nl-NL" dirty="0"/>
          </a:p>
        </p:txBody>
      </p:sp>
      <p:pic>
        <p:nvPicPr>
          <p:cNvPr id="12" name="Afbeelding 11" descr="Niez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7200" y="3220212"/>
            <a:ext cx="4299404" cy="29450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What</a:t>
            </a:r>
            <a:r>
              <a:rPr lang="nl-NL" dirty="0" smtClean="0"/>
              <a:t> is </a:t>
            </a:r>
            <a:r>
              <a:rPr lang="nl-NL" dirty="0" err="1" smtClean="0"/>
              <a:t>general</a:t>
            </a:r>
            <a:r>
              <a:rPr lang="nl-NL" dirty="0" smtClean="0"/>
              <a:t> </a:t>
            </a:r>
            <a:r>
              <a:rPr lang="nl-NL" dirty="0" err="1" smtClean="0"/>
              <a:t>hygiene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And </a:t>
            </a:r>
            <a:r>
              <a:rPr lang="nl-NL" dirty="0" err="1" smtClean="0"/>
              <a:t>why</a:t>
            </a:r>
            <a:r>
              <a:rPr lang="nl-NL" dirty="0" smtClean="0"/>
              <a:t> is </a:t>
            </a:r>
            <a:r>
              <a:rPr lang="nl-NL" dirty="0" err="1" smtClean="0"/>
              <a:t>it</a:t>
            </a:r>
            <a:r>
              <a:rPr lang="nl-NL" dirty="0" smtClean="0"/>
              <a:t> </a:t>
            </a:r>
            <a:r>
              <a:rPr lang="nl-NL" dirty="0" err="1" smtClean="0"/>
              <a:t>so</a:t>
            </a:r>
            <a:r>
              <a:rPr lang="nl-NL" dirty="0" smtClean="0"/>
              <a:t> important?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duurzaam-schoonmake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2636912"/>
            <a:ext cx="2952750" cy="3686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General </a:t>
            </a:r>
            <a:r>
              <a:rPr lang="nl-NL" dirty="0" err="1" smtClean="0"/>
              <a:t>Hygiene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Clean the house</a:t>
            </a:r>
          </a:p>
          <a:p>
            <a:r>
              <a:rPr lang="nl-NL" dirty="0" smtClean="0"/>
              <a:t>Be </a:t>
            </a:r>
            <a:r>
              <a:rPr lang="nl-NL" dirty="0" err="1" smtClean="0"/>
              <a:t>carefull</a:t>
            </a:r>
            <a:r>
              <a:rPr lang="nl-NL" dirty="0" smtClean="0"/>
              <a:t> </a:t>
            </a:r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playing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dogs</a:t>
            </a:r>
            <a:r>
              <a:rPr lang="nl-NL" dirty="0" smtClean="0"/>
              <a:t> and </a:t>
            </a:r>
            <a:r>
              <a:rPr lang="nl-NL" dirty="0" err="1" smtClean="0"/>
              <a:t>cats</a:t>
            </a:r>
            <a:endParaRPr lang="nl-NL" dirty="0" smtClean="0"/>
          </a:p>
          <a:p>
            <a:r>
              <a:rPr lang="nl-NL" dirty="0" smtClean="0"/>
              <a:t>Do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play</a:t>
            </a:r>
            <a:r>
              <a:rPr lang="nl-NL" dirty="0" smtClean="0"/>
              <a:t> in the </a:t>
            </a:r>
            <a:r>
              <a:rPr lang="nl-NL" dirty="0" err="1" smtClean="0"/>
              <a:t>garbage</a:t>
            </a:r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 descr="Vlooi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3501008"/>
            <a:ext cx="3633772" cy="2882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Common</a:t>
            </a:r>
            <a:r>
              <a:rPr lang="nl-NL" dirty="0" smtClean="0"/>
              <a:t> </a:t>
            </a:r>
            <a:r>
              <a:rPr lang="nl-NL" dirty="0" err="1" smtClean="0"/>
              <a:t>Diseases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Which</a:t>
            </a:r>
            <a:r>
              <a:rPr lang="nl-NL" dirty="0" smtClean="0"/>
              <a:t> </a:t>
            </a:r>
            <a:r>
              <a:rPr lang="nl-NL" dirty="0" err="1" smtClean="0"/>
              <a:t>common</a:t>
            </a:r>
            <a:r>
              <a:rPr lang="nl-NL" dirty="0" smtClean="0"/>
              <a:t> </a:t>
            </a:r>
            <a:r>
              <a:rPr lang="nl-NL" dirty="0" err="1" smtClean="0"/>
              <a:t>diseases</a:t>
            </a:r>
            <a:r>
              <a:rPr lang="nl-NL" dirty="0" smtClean="0"/>
              <a:t> do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know</a:t>
            </a:r>
            <a:r>
              <a:rPr lang="nl-NL" dirty="0" smtClean="0"/>
              <a:t>?</a:t>
            </a:r>
          </a:p>
          <a:p>
            <a:endParaRPr lang="nl-NL" dirty="0"/>
          </a:p>
        </p:txBody>
      </p:sp>
      <p:pic>
        <p:nvPicPr>
          <p:cNvPr id="4" name="Afbeelding 3" descr="vavzjhr_[1]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420888"/>
            <a:ext cx="4676775" cy="4057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Common</a:t>
            </a:r>
            <a:r>
              <a:rPr lang="nl-NL" dirty="0" smtClean="0"/>
              <a:t> </a:t>
            </a:r>
            <a:r>
              <a:rPr lang="nl-NL" dirty="0" err="1" smtClean="0"/>
              <a:t>Diseases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Dengue</a:t>
            </a:r>
            <a:endParaRPr lang="nl-NL" dirty="0" smtClean="0"/>
          </a:p>
          <a:p>
            <a:r>
              <a:rPr lang="nl-NL" dirty="0" smtClean="0"/>
              <a:t>Malaria</a:t>
            </a:r>
          </a:p>
          <a:p>
            <a:r>
              <a:rPr lang="nl-NL" dirty="0" err="1" smtClean="0"/>
              <a:t>Diarrhea</a:t>
            </a:r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 descr="m1by032w3fn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2478206"/>
            <a:ext cx="5372075" cy="38034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Other</a:t>
            </a:r>
            <a:r>
              <a:rPr lang="nl-NL" dirty="0" smtClean="0"/>
              <a:t>..</a:t>
            </a:r>
            <a:endParaRPr lang="nl-NL" dirty="0"/>
          </a:p>
        </p:txBody>
      </p:sp>
      <p:pic>
        <p:nvPicPr>
          <p:cNvPr id="4" name="Tijdelijke aanduiding voor inhoud 3" descr="7588924-roken-niet-toegestaan-geen-alcohol-en-geen-drugs-weg-wijzer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67000" y="2182812"/>
            <a:ext cx="3810000" cy="3810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Subjects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Food</a:t>
            </a:r>
            <a:endParaRPr lang="nl-NL" dirty="0" smtClean="0"/>
          </a:p>
          <a:p>
            <a:r>
              <a:rPr lang="nl-NL" dirty="0" err="1" smtClean="0"/>
              <a:t>Personal</a:t>
            </a:r>
            <a:r>
              <a:rPr lang="nl-NL" dirty="0" smtClean="0"/>
              <a:t> </a:t>
            </a:r>
            <a:r>
              <a:rPr lang="nl-NL" dirty="0" err="1" smtClean="0"/>
              <a:t>Hygiene</a:t>
            </a:r>
            <a:endParaRPr lang="nl-NL" dirty="0" smtClean="0"/>
          </a:p>
          <a:p>
            <a:r>
              <a:rPr lang="nl-NL" dirty="0" smtClean="0"/>
              <a:t>General </a:t>
            </a:r>
            <a:r>
              <a:rPr lang="nl-NL" dirty="0" err="1" smtClean="0"/>
              <a:t>Hygiene</a:t>
            </a:r>
            <a:endParaRPr lang="nl-NL" dirty="0" smtClean="0"/>
          </a:p>
          <a:p>
            <a:r>
              <a:rPr lang="nl-NL" dirty="0" err="1" smtClean="0"/>
              <a:t>Common</a:t>
            </a:r>
            <a:r>
              <a:rPr lang="nl-NL" dirty="0" smtClean="0"/>
              <a:t> </a:t>
            </a:r>
            <a:r>
              <a:rPr lang="nl-NL" dirty="0" err="1" smtClean="0"/>
              <a:t>Diseases</a:t>
            </a:r>
            <a:endParaRPr lang="nl-NL" dirty="0" smtClean="0"/>
          </a:p>
          <a:p>
            <a:r>
              <a:rPr lang="nl-NL" dirty="0" err="1" smtClean="0"/>
              <a:t>Other</a:t>
            </a:r>
            <a:r>
              <a:rPr lang="nl-NL" dirty="0" smtClean="0"/>
              <a:t>..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Food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3"/>
          </a:xfrm>
        </p:spPr>
        <p:txBody>
          <a:bodyPr/>
          <a:lstStyle/>
          <a:p>
            <a:pPr>
              <a:buNone/>
            </a:pPr>
            <a:r>
              <a:rPr lang="nl-NL" dirty="0" err="1" smtClean="0"/>
              <a:t>What</a:t>
            </a:r>
            <a:r>
              <a:rPr lang="nl-NL" dirty="0" smtClean="0"/>
              <a:t> is </a:t>
            </a:r>
            <a:r>
              <a:rPr lang="nl-NL" dirty="0" err="1" smtClean="0"/>
              <a:t>healthy</a:t>
            </a:r>
            <a:r>
              <a:rPr lang="nl-NL" dirty="0" smtClean="0"/>
              <a:t> </a:t>
            </a:r>
            <a:r>
              <a:rPr lang="nl-NL" dirty="0" err="1" smtClean="0"/>
              <a:t>food</a:t>
            </a:r>
            <a:r>
              <a:rPr lang="nl-NL" dirty="0" smtClean="0"/>
              <a:t>?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 smtClean="0"/>
              <a:t> 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2996952"/>
            <a:ext cx="2485609" cy="2304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Fruits</a:t>
            </a:r>
            <a:r>
              <a:rPr lang="nl-NL" dirty="0" smtClean="0"/>
              <a:t> and </a:t>
            </a:r>
            <a:r>
              <a:rPr lang="nl-NL" dirty="0" err="1" smtClean="0"/>
              <a:t>Vegetables</a:t>
            </a:r>
            <a:endParaRPr lang="nl-NL" dirty="0"/>
          </a:p>
        </p:txBody>
      </p:sp>
      <p:pic>
        <p:nvPicPr>
          <p:cNvPr id="4" name="Tijdelijke aanduiding voor inhoud 3" descr="fruit_365x24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060848"/>
            <a:ext cx="4053967" cy="3024336"/>
          </a:xfrm>
        </p:spPr>
      </p:pic>
      <p:pic>
        <p:nvPicPr>
          <p:cNvPr id="5" name="Afbeelding 4" descr="Groent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5508" y="2132856"/>
            <a:ext cx="4428492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Fish</a:t>
            </a:r>
            <a:endParaRPr lang="nl-NL" dirty="0"/>
          </a:p>
        </p:txBody>
      </p:sp>
      <p:pic>
        <p:nvPicPr>
          <p:cNvPr id="4" name="Tijdelijke aanduiding voor inhoud 3" descr="Vismarkt Fethiy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67000" y="2659062"/>
            <a:ext cx="38100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Too</a:t>
            </a:r>
            <a:r>
              <a:rPr lang="nl-NL" dirty="0" smtClean="0"/>
              <a:t> </a:t>
            </a:r>
            <a:r>
              <a:rPr lang="nl-NL" dirty="0" err="1" smtClean="0"/>
              <a:t>much</a:t>
            </a:r>
            <a:r>
              <a:rPr lang="nl-NL" dirty="0" smtClean="0"/>
              <a:t> </a:t>
            </a:r>
            <a:r>
              <a:rPr lang="nl-NL" dirty="0" err="1" smtClean="0"/>
              <a:t>candy</a:t>
            </a:r>
            <a:r>
              <a:rPr lang="nl-NL" dirty="0" smtClean="0"/>
              <a:t> is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healthy</a:t>
            </a:r>
            <a:r>
              <a:rPr lang="nl-NL" dirty="0" smtClean="0"/>
              <a:t>!</a:t>
            </a:r>
            <a:endParaRPr lang="nl-NL" dirty="0"/>
          </a:p>
        </p:txBody>
      </p:sp>
      <p:pic>
        <p:nvPicPr>
          <p:cNvPr id="4" name="Tijdelijke aanduiding voor inhoud 3" descr="cand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91361" y="1774825"/>
            <a:ext cx="6161277" cy="4625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Preparation</a:t>
            </a:r>
            <a:r>
              <a:rPr lang="nl-NL" dirty="0" smtClean="0"/>
              <a:t> of </a:t>
            </a:r>
            <a:r>
              <a:rPr lang="nl-NL" dirty="0" err="1" smtClean="0"/>
              <a:t>food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Use</a:t>
            </a:r>
            <a:r>
              <a:rPr lang="nl-NL" dirty="0" smtClean="0"/>
              <a:t> clean </a:t>
            </a:r>
            <a:r>
              <a:rPr lang="nl-NL" dirty="0" err="1" smtClean="0"/>
              <a:t>utensils</a:t>
            </a:r>
            <a:endParaRPr lang="nl-NL" dirty="0" smtClean="0"/>
          </a:p>
          <a:p>
            <a:r>
              <a:rPr lang="nl-NL" dirty="0" smtClean="0"/>
              <a:t>Keep </a:t>
            </a:r>
            <a:r>
              <a:rPr lang="nl-NL" dirty="0" err="1" smtClean="0"/>
              <a:t>raw</a:t>
            </a:r>
            <a:r>
              <a:rPr lang="nl-NL" dirty="0" smtClean="0"/>
              <a:t> </a:t>
            </a:r>
            <a:r>
              <a:rPr lang="nl-NL" dirty="0" err="1" smtClean="0"/>
              <a:t>meat</a:t>
            </a:r>
            <a:r>
              <a:rPr lang="nl-NL" dirty="0" smtClean="0"/>
              <a:t> and </a:t>
            </a:r>
            <a:r>
              <a:rPr lang="nl-NL" dirty="0" err="1" smtClean="0"/>
              <a:t>other</a:t>
            </a:r>
            <a:r>
              <a:rPr lang="nl-NL" dirty="0" smtClean="0"/>
              <a:t> </a:t>
            </a:r>
            <a:r>
              <a:rPr lang="nl-NL" dirty="0" err="1" smtClean="0"/>
              <a:t>foods</a:t>
            </a:r>
            <a:r>
              <a:rPr lang="nl-NL" dirty="0" smtClean="0"/>
              <a:t> </a:t>
            </a:r>
            <a:r>
              <a:rPr lang="nl-NL" dirty="0" err="1" smtClean="0"/>
              <a:t>seperate</a:t>
            </a:r>
            <a:endParaRPr lang="nl-NL" dirty="0" smtClean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 descr="47646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852936"/>
            <a:ext cx="2530878" cy="3374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Personal</a:t>
            </a:r>
            <a:r>
              <a:rPr lang="nl-NL" dirty="0" smtClean="0"/>
              <a:t> </a:t>
            </a:r>
            <a:r>
              <a:rPr lang="nl-NL" dirty="0" err="1" smtClean="0"/>
              <a:t>Hygiene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What</a:t>
            </a:r>
            <a:r>
              <a:rPr lang="nl-NL" dirty="0" smtClean="0"/>
              <a:t> is the </a:t>
            </a:r>
            <a:r>
              <a:rPr lang="nl-NL" dirty="0" err="1" smtClean="0"/>
              <a:t>importance</a:t>
            </a:r>
            <a:r>
              <a:rPr lang="nl-NL" dirty="0" smtClean="0"/>
              <a:t> of </a:t>
            </a:r>
            <a:r>
              <a:rPr lang="nl-NL" dirty="0" err="1" smtClean="0"/>
              <a:t>personal</a:t>
            </a:r>
            <a:r>
              <a:rPr lang="nl-NL" dirty="0" smtClean="0"/>
              <a:t> </a:t>
            </a:r>
            <a:r>
              <a:rPr lang="nl-NL" dirty="0" err="1" smtClean="0"/>
              <a:t>hygiene</a:t>
            </a:r>
            <a:r>
              <a:rPr lang="nl-NL" dirty="0" smtClean="0"/>
              <a:t>?</a:t>
            </a:r>
          </a:p>
          <a:p>
            <a:endParaRPr lang="nl-NL" dirty="0"/>
          </a:p>
        </p:txBody>
      </p:sp>
      <p:pic>
        <p:nvPicPr>
          <p:cNvPr id="4" name="Afbeelding 3" descr="chibiusa_show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2636912"/>
            <a:ext cx="3886200" cy="3181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Personal</a:t>
            </a:r>
            <a:r>
              <a:rPr lang="nl-NL" dirty="0" smtClean="0"/>
              <a:t> </a:t>
            </a:r>
            <a:r>
              <a:rPr lang="nl-NL" dirty="0" err="1" smtClean="0"/>
              <a:t>Hygiene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err="1" smtClean="0"/>
              <a:t>Brush</a:t>
            </a:r>
            <a:r>
              <a:rPr lang="nl-NL" dirty="0" smtClean="0"/>
              <a:t>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teeth</a:t>
            </a:r>
            <a:r>
              <a:rPr lang="nl-NL" dirty="0" smtClean="0"/>
              <a:t> </a:t>
            </a:r>
            <a:r>
              <a:rPr lang="nl-NL" dirty="0" err="1" smtClean="0"/>
              <a:t>every</a:t>
            </a:r>
            <a:r>
              <a:rPr lang="nl-NL" dirty="0" smtClean="0"/>
              <a:t> </a:t>
            </a:r>
            <a:r>
              <a:rPr lang="nl-NL" dirty="0" err="1" smtClean="0"/>
              <a:t>day</a:t>
            </a:r>
            <a:endParaRPr lang="nl-NL" dirty="0"/>
          </a:p>
        </p:txBody>
      </p:sp>
      <p:pic>
        <p:nvPicPr>
          <p:cNvPr id="7" name="Tijdelijke aanduiding voor inhoud 6" descr="instrcutie2-bovenkaak-buit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851694" y="3218656"/>
            <a:ext cx="3251200" cy="2413000"/>
          </a:xfrm>
        </p:spPr>
      </p:pic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Often</a:t>
            </a:r>
            <a:r>
              <a:rPr lang="nl-NL" dirty="0" smtClean="0"/>
              <a:t> </a:t>
            </a:r>
            <a:r>
              <a:rPr lang="nl-NL" dirty="0" err="1" smtClean="0"/>
              <a:t>wash</a:t>
            </a:r>
            <a:r>
              <a:rPr lang="nl-NL" dirty="0" smtClean="0"/>
              <a:t> </a:t>
            </a:r>
            <a:r>
              <a:rPr lang="nl-NL" dirty="0" err="1" smtClean="0"/>
              <a:t>your</a:t>
            </a:r>
            <a:r>
              <a:rPr lang="nl-NL" dirty="0" smtClean="0"/>
              <a:t> hands</a:t>
            </a:r>
            <a:endParaRPr lang="nl-NL" dirty="0"/>
          </a:p>
        </p:txBody>
      </p:sp>
      <p:pic>
        <p:nvPicPr>
          <p:cNvPr id="8" name="Tijdelijke aanduiding voor inhoud 7" descr="1278675887illustratie_handen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249909" y="2449513"/>
            <a:ext cx="2832006" cy="39512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123</Words>
  <Application>Microsoft Office PowerPoint</Application>
  <PresentationFormat>Diavoorstelling (4:3)</PresentationFormat>
  <Paragraphs>38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Module</vt:lpstr>
      <vt:lpstr>Health and Nutrition module</vt:lpstr>
      <vt:lpstr>Subjects</vt:lpstr>
      <vt:lpstr>Food</vt:lpstr>
      <vt:lpstr>Fruits and Vegetables</vt:lpstr>
      <vt:lpstr>Fish</vt:lpstr>
      <vt:lpstr>Too much candy is not healthy!</vt:lpstr>
      <vt:lpstr>Preparation of food</vt:lpstr>
      <vt:lpstr>Personal Hygiene</vt:lpstr>
      <vt:lpstr>Personal Hygiene</vt:lpstr>
      <vt:lpstr>Coughing and Sneezing</vt:lpstr>
      <vt:lpstr>What is general hygiene?</vt:lpstr>
      <vt:lpstr>General Hygiene</vt:lpstr>
      <vt:lpstr>Common Diseases</vt:lpstr>
      <vt:lpstr>Common Diseases</vt:lpstr>
      <vt:lpstr>Other..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and Nutrition module</dc:title>
  <dc:creator>Windows User</dc:creator>
  <cp:lastModifiedBy>Windows User</cp:lastModifiedBy>
  <cp:revision>13</cp:revision>
  <dcterms:created xsi:type="dcterms:W3CDTF">2012-02-27T04:09:43Z</dcterms:created>
  <dcterms:modified xsi:type="dcterms:W3CDTF">2012-02-27T08:07:24Z</dcterms:modified>
</cp:coreProperties>
</file>