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9281AB-9FEB-4609-BE5C-74A849B5EFB9}" type="datetimeFigureOut">
              <a:rPr lang="nl-NL" smtClean="0"/>
              <a:t>27-2-2012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AF477B-44DF-4C17-B0A8-10279A4BD02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Health and </a:t>
            </a:r>
            <a:r>
              <a:rPr lang="nl-NL" dirty="0" err="1" smtClean="0"/>
              <a:t>Nutrition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module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Coughing</a:t>
            </a:r>
            <a:r>
              <a:rPr lang="nl-NL" dirty="0" smtClean="0"/>
              <a:t> and </a:t>
            </a:r>
            <a:r>
              <a:rPr lang="nl-NL" dirty="0" err="1" smtClean="0"/>
              <a:t>Sneezing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Always cover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mouth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sneeze</a:t>
            </a:r>
            <a:r>
              <a:rPr lang="nl-NL" smtClean="0"/>
              <a:t>!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2" name="Afbeelding 11" descr="Niez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220212"/>
            <a:ext cx="4299404" cy="2945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hygiene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And </a:t>
            </a:r>
            <a:r>
              <a:rPr lang="nl-NL" dirty="0" err="1" smtClean="0"/>
              <a:t>why</a:t>
            </a:r>
            <a:r>
              <a:rPr lang="nl-NL" dirty="0" smtClean="0"/>
              <a:t>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 important?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duurzaam-schoonmak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636912"/>
            <a:ext cx="2952750" cy="3686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General </a:t>
            </a:r>
            <a:r>
              <a:rPr lang="nl-NL" dirty="0" err="1" smtClean="0"/>
              <a:t>Hygiene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Clean the house</a:t>
            </a:r>
          </a:p>
          <a:p>
            <a:r>
              <a:rPr lang="nl-NL" dirty="0" smtClean="0"/>
              <a:t>Be </a:t>
            </a:r>
            <a:r>
              <a:rPr lang="nl-NL" dirty="0" err="1" smtClean="0"/>
              <a:t>carefull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playing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dogs</a:t>
            </a:r>
            <a:r>
              <a:rPr lang="nl-NL" dirty="0" smtClean="0"/>
              <a:t> and </a:t>
            </a:r>
            <a:r>
              <a:rPr lang="nl-NL" dirty="0" err="1" smtClean="0"/>
              <a:t>cats</a:t>
            </a:r>
            <a:endParaRPr lang="nl-NL" dirty="0" smtClean="0"/>
          </a:p>
          <a:p>
            <a:r>
              <a:rPr lang="nl-NL" dirty="0" smtClean="0"/>
              <a:t>Do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play</a:t>
            </a:r>
            <a:r>
              <a:rPr lang="nl-NL" dirty="0" smtClean="0"/>
              <a:t> in the </a:t>
            </a:r>
            <a:r>
              <a:rPr lang="nl-NL" dirty="0" err="1" smtClean="0"/>
              <a:t>garbage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Vlooi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01008"/>
            <a:ext cx="3633772" cy="2882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Common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common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r>
              <a:rPr lang="nl-NL" dirty="0" smtClean="0"/>
              <a:t> do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?</a:t>
            </a:r>
          </a:p>
          <a:p>
            <a:endParaRPr lang="nl-NL" dirty="0"/>
          </a:p>
        </p:txBody>
      </p:sp>
      <p:pic>
        <p:nvPicPr>
          <p:cNvPr id="4" name="Afbeelding 3" descr="vavzjhr_[1]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4676775" cy="405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Common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Dengue</a:t>
            </a:r>
            <a:endParaRPr lang="nl-NL" dirty="0" smtClean="0"/>
          </a:p>
          <a:p>
            <a:r>
              <a:rPr lang="nl-NL" dirty="0" smtClean="0"/>
              <a:t>Malaria</a:t>
            </a:r>
          </a:p>
          <a:p>
            <a:r>
              <a:rPr lang="nl-NL" dirty="0" err="1" smtClean="0"/>
              <a:t>Diarrhea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m1by032w3fn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478206"/>
            <a:ext cx="5372075" cy="3803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Other</a:t>
            </a:r>
            <a:r>
              <a:rPr lang="nl-NL" dirty="0" smtClean="0"/>
              <a:t>..</a:t>
            </a:r>
            <a:endParaRPr lang="nl-NL" dirty="0"/>
          </a:p>
        </p:txBody>
      </p:sp>
      <p:pic>
        <p:nvPicPr>
          <p:cNvPr id="4" name="Tijdelijke aanduiding voor inhoud 3" descr="7588924-roken-niet-toegestaan-geen-alcohol-en-geen-drugs-weg-wijz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82812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Subjects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Food</a:t>
            </a:r>
            <a:endParaRPr lang="nl-NL" dirty="0" smtClean="0"/>
          </a:p>
          <a:p>
            <a:r>
              <a:rPr lang="nl-NL" dirty="0" err="1" smtClean="0"/>
              <a:t>Personal</a:t>
            </a:r>
            <a:r>
              <a:rPr lang="nl-NL" dirty="0" smtClean="0"/>
              <a:t> </a:t>
            </a:r>
            <a:r>
              <a:rPr lang="nl-NL" dirty="0" err="1" smtClean="0"/>
              <a:t>Hygiene</a:t>
            </a:r>
            <a:endParaRPr lang="nl-NL" dirty="0" smtClean="0"/>
          </a:p>
          <a:p>
            <a:r>
              <a:rPr lang="nl-NL" dirty="0" smtClean="0"/>
              <a:t>General </a:t>
            </a:r>
            <a:r>
              <a:rPr lang="nl-NL" dirty="0" err="1" smtClean="0"/>
              <a:t>Hygiene</a:t>
            </a:r>
            <a:endParaRPr lang="nl-NL" dirty="0" smtClean="0"/>
          </a:p>
          <a:p>
            <a:r>
              <a:rPr lang="nl-NL" dirty="0" err="1" smtClean="0"/>
              <a:t>Common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 smtClean="0"/>
          </a:p>
          <a:p>
            <a:r>
              <a:rPr lang="nl-NL" dirty="0" err="1" smtClean="0"/>
              <a:t>Other</a:t>
            </a:r>
            <a:r>
              <a:rPr lang="nl-NL" dirty="0" smtClean="0"/>
              <a:t>..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/>
          <a:lstStyle/>
          <a:p>
            <a:pPr>
              <a:buNone/>
            </a:pPr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healthy</a:t>
            </a:r>
            <a:r>
              <a:rPr lang="nl-NL" dirty="0" smtClean="0"/>
              <a:t> </a:t>
            </a:r>
            <a:r>
              <a:rPr lang="nl-NL" dirty="0" err="1" smtClean="0"/>
              <a:t>food</a:t>
            </a:r>
            <a:r>
              <a:rPr lang="nl-NL" dirty="0" smtClean="0"/>
              <a:t>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96952"/>
            <a:ext cx="2485609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Fruits</a:t>
            </a:r>
            <a:r>
              <a:rPr lang="nl-NL" dirty="0" smtClean="0"/>
              <a:t> and </a:t>
            </a:r>
            <a:r>
              <a:rPr lang="nl-NL" dirty="0" err="1" smtClean="0"/>
              <a:t>Vegetables</a:t>
            </a:r>
            <a:endParaRPr lang="nl-NL" dirty="0"/>
          </a:p>
        </p:txBody>
      </p:sp>
      <p:pic>
        <p:nvPicPr>
          <p:cNvPr id="4" name="Tijdelijke aanduiding voor inhoud 3" descr="fruit_365x2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4053967" cy="3024336"/>
          </a:xfrm>
        </p:spPr>
      </p:pic>
      <p:pic>
        <p:nvPicPr>
          <p:cNvPr id="5" name="Afbeelding 4" descr="Groen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5508" y="2132856"/>
            <a:ext cx="442849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Fish</a:t>
            </a:r>
            <a:endParaRPr lang="nl-NL" dirty="0"/>
          </a:p>
        </p:txBody>
      </p:sp>
      <p:pic>
        <p:nvPicPr>
          <p:cNvPr id="4" name="Tijdelijke aanduiding voor inhoud 3" descr="Vismarkt Fethiy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659062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Too</a:t>
            </a:r>
            <a:r>
              <a:rPr lang="nl-NL" dirty="0" smtClean="0"/>
              <a:t> </a:t>
            </a:r>
            <a:r>
              <a:rPr lang="nl-NL" dirty="0" err="1" smtClean="0"/>
              <a:t>much</a:t>
            </a:r>
            <a:r>
              <a:rPr lang="nl-NL" dirty="0" smtClean="0"/>
              <a:t> </a:t>
            </a:r>
            <a:r>
              <a:rPr lang="nl-NL" dirty="0" err="1" smtClean="0"/>
              <a:t>candy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healthy</a:t>
            </a:r>
            <a:r>
              <a:rPr lang="nl-NL" dirty="0" smtClean="0"/>
              <a:t>!</a:t>
            </a:r>
            <a:endParaRPr lang="nl-NL" dirty="0"/>
          </a:p>
        </p:txBody>
      </p:sp>
      <p:pic>
        <p:nvPicPr>
          <p:cNvPr id="4" name="Tijdelijke aanduiding voor inhoud 3" descr="can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1361" y="1774825"/>
            <a:ext cx="6161277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Preparation</a:t>
            </a:r>
            <a:r>
              <a:rPr lang="nl-NL" dirty="0" smtClean="0"/>
              <a:t> of </a:t>
            </a:r>
            <a:r>
              <a:rPr lang="nl-NL" dirty="0" err="1" smtClean="0"/>
              <a:t>food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Use</a:t>
            </a:r>
            <a:r>
              <a:rPr lang="nl-NL" dirty="0" smtClean="0"/>
              <a:t> clean </a:t>
            </a:r>
            <a:r>
              <a:rPr lang="nl-NL" dirty="0" err="1" smtClean="0"/>
              <a:t>utensils</a:t>
            </a:r>
            <a:endParaRPr lang="nl-NL" dirty="0" smtClean="0"/>
          </a:p>
          <a:p>
            <a:r>
              <a:rPr lang="nl-NL" dirty="0" smtClean="0"/>
              <a:t>Keep </a:t>
            </a:r>
            <a:r>
              <a:rPr lang="nl-NL" dirty="0" err="1" smtClean="0"/>
              <a:t>raw</a:t>
            </a:r>
            <a:r>
              <a:rPr lang="nl-NL" dirty="0" smtClean="0"/>
              <a:t> </a:t>
            </a:r>
            <a:r>
              <a:rPr lang="nl-NL" dirty="0" err="1" smtClean="0"/>
              <a:t>meat</a:t>
            </a:r>
            <a:r>
              <a:rPr lang="nl-NL" dirty="0" smtClean="0"/>
              <a:t> and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foods</a:t>
            </a:r>
            <a:r>
              <a:rPr lang="nl-NL" dirty="0" smtClean="0"/>
              <a:t> </a:t>
            </a:r>
            <a:r>
              <a:rPr lang="nl-NL" dirty="0" err="1" smtClean="0"/>
              <a:t>seperate</a:t>
            </a: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4764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852936"/>
            <a:ext cx="2530878" cy="337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Personal</a:t>
            </a:r>
            <a:r>
              <a:rPr lang="nl-NL" dirty="0" smtClean="0"/>
              <a:t> </a:t>
            </a:r>
            <a:r>
              <a:rPr lang="nl-NL" dirty="0" err="1" smtClean="0"/>
              <a:t>Hygiene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the </a:t>
            </a:r>
            <a:r>
              <a:rPr lang="nl-NL" dirty="0" err="1" smtClean="0"/>
              <a:t>importance</a:t>
            </a:r>
            <a:r>
              <a:rPr lang="nl-NL" dirty="0" smtClean="0"/>
              <a:t> of </a:t>
            </a:r>
            <a:r>
              <a:rPr lang="nl-NL" dirty="0" err="1" smtClean="0"/>
              <a:t>personal</a:t>
            </a:r>
            <a:r>
              <a:rPr lang="nl-NL" dirty="0" smtClean="0"/>
              <a:t> </a:t>
            </a:r>
            <a:r>
              <a:rPr lang="nl-NL" dirty="0" err="1" smtClean="0"/>
              <a:t>hygiene</a:t>
            </a:r>
            <a:r>
              <a:rPr lang="nl-NL" dirty="0" smtClean="0"/>
              <a:t>?</a:t>
            </a:r>
          </a:p>
          <a:p>
            <a:endParaRPr lang="nl-NL" dirty="0"/>
          </a:p>
        </p:txBody>
      </p:sp>
      <p:pic>
        <p:nvPicPr>
          <p:cNvPr id="4" name="Afbeelding 3" descr="chibiusa_sh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36912"/>
            <a:ext cx="388620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Personal</a:t>
            </a:r>
            <a:r>
              <a:rPr lang="nl-NL" dirty="0" smtClean="0"/>
              <a:t> </a:t>
            </a:r>
            <a:r>
              <a:rPr lang="nl-NL" dirty="0" err="1" smtClean="0"/>
              <a:t>Hygiene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Brush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teeth</a:t>
            </a:r>
            <a:r>
              <a:rPr lang="nl-NL" dirty="0" smtClean="0"/>
              <a:t> </a:t>
            </a:r>
            <a:r>
              <a:rPr lang="nl-NL" dirty="0" err="1" smtClean="0"/>
              <a:t>every</a:t>
            </a:r>
            <a:r>
              <a:rPr lang="nl-NL" dirty="0" smtClean="0"/>
              <a:t> </a:t>
            </a:r>
            <a:r>
              <a:rPr lang="nl-NL" dirty="0" err="1" smtClean="0"/>
              <a:t>day</a:t>
            </a:r>
            <a:endParaRPr lang="nl-NL" dirty="0"/>
          </a:p>
        </p:txBody>
      </p:sp>
      <p:pic>
        <p:nvPicPr>
          <p:cNvPr id="7" name="Tijdelijke aanduiding voor inhoud 6" descr="instrcutie2-bovenkaak-bu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51694" y="3218656"/>
            <a:ext cx="3251200" cy="2413000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Often</a:t>
            </a:r>
            <a:r>
              <a:rPr lang="nl-NL" dirty="0" smtClean="0"/>
              <a:t> </a:t>
            </a:r>
            <a:r>
              <a:rPr lang="nl-NL" dirty="0" err="1" smtClean="0"/>
              <a:t>wash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hands</a:t>
            </a:r>
            <a:endParaRPr lang="nl-NL" dirty="0"/>
          </a:p>
        </p:txBody>
      </p:sp>
      <p:pic>
        <p:nvPicPr>
          <p:cNvPr id="8" name="Tijdelijke aanduiding voor inhoud 7" descr="1278675887illustratie_hande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49909" y="2449513"/>
            <a:ext cx="2832006" cy="3951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123</Words>
  <Application>Microsoft Office PowerPoint</Application>
  <PresentationFormat>Diavoorstelling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Module</vt:lpstr>
      <vt:lpstr>Health and Nutrition module</vt:lpstr>
      <vt:lpstr>Subjects</vt:lpstr>
      <vt:lpstr>Food</vt:lpstr>
      <vt:lpstr>Fruits and Vegetables</vt:lpstr>
      <vt:lpstr>Fish</vt:lpstr>
      <vt:lpstr>Too much candy is not healthy!</vt:lpstr>
      <vt:lpstr>Preparation of food</vt:lpstr>
      <vt:lpstr>Personal Hygiene</vt:lpstr>
      <vt:lpstr>Personal Hygiene</vt:lpstr>
      <vt:lpstr>Coughing and Sneezing</vt:lpstr>
      <vt:lpstr>What is general hygiene?</vt:lpstr>
      <vt:lpstr>General Hygiene</vt:lpstr>
      <vt:lpstr>Common Diseases</vt:lpstr>
      <vt:lpstr>Common Diseases</vt:lpstr>
      <vt:lpstr>Other..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Nutrition module</dc:title>
  <dc:creator>Windows User</dc:creator>
  <cp:lastModifiedBy>Windows User</cp:lastModifiedBy>
  <cp:revision>13</cp:revision>
  <dcterms:created xsi:type="dcterms:W3CDTF">2012-02-27T04:09:43Z</dcterms:created>
  <dcterms:modified xsi:type="dcterms:W3CDTF">2012-02-27T08:07:24Z</dcterms:modified>
</cp:coreProperties>
</file>